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8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17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238757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8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17</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18</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Оңтүстік-шығысында жел соғады, түнде күші 7-12, күндіз 9-14 м/с. Ауа температурасы түнде 8-10, күндіз             25-27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18</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19</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Оңтүстік-шығысында жел соғады, күші 9-14 м/с. Ауа температурасы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18</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19</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18445</TotalTime>
  <Words>594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8020</cp:revision>
  <cp:lastPrinted>2021-07-01T03:56:27Z</cp:lastPrinted>
  <dcterms:created xsi:type="dcterms:W3CDTF">2018-03-27T06:03:00Z</dcterms:created>
  <dcterms:modified xsi:type="dcterms:W3CDTF">2026-05-17T08:39:57Z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